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C5D8A0-E4FD-4508-8C14-FBC469470B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883639-67B0-4846-9787-CBF63D829D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Reduced activation in left IFG and right superior/middle temporal gyri in autism (yellow ellipses) during the n-back task with faces (contrast with Fixation baseline). The data are collapsed across the three working memory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AB4F7A-95C1-4CDD-9C7A-3D54367D67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289–300,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Reduced activation in left IFG and right superior/middle temporal gyri in autism (yellow ellipses) during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Reduced activation in left IFG and right superior/middle temporal gyri in autism (yellow ellipses) during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2024-05-10T16:54:44Z</dcterms:modified>
</cp:coreProperties>
</file>