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D75749-AF4F-4EDD-9F26-DC45A1E996C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605ECE-D40A-4B44-8598-A1302110CDF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Reduced activation in left IFG and right superior/middle temporal gyri in autism (yellow ellipses) during the n-back task with faces (contrast with Fixation baseline). The data are collapsed across the three working memory conditions.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AD17F7-FEC6-4BD8-BBB1-F7448EFAB86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0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2, February 2008, Pages 289–300,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https://doi.org/10.1093/cercor/bhm054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Reduced activation in left IFG and right superior/middle temporal gyri in autism (yellow ellipses) during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Reduced activation in left IFG and right superior/middle temporal gyri in autism (yellow ellipses) during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2024-09-21T02:16:38Z</dcterms:modified>
</cp:coreProperties>
</file>