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44D375-ADC3-4E96-8D55-B3FEB9BDF2C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2F3E54-ECE0-48AF-8D88-A1140F1987D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6. Fluorescence photomicrographs of primary cultures of rat cerebral cortex neurons labelled with the nuclear fluorescent marker Hoechst 33258. The cells were exposed to 30 µM Glu for 10 min. NT (10 nM) was added 30 min prior to Glu and maintained in contact with the cells during the Glu exposure. Twenty-four hours after Glu exposure, the cells were labelled with the nuclear fluorescent marker Hoechst 33258 for the determination of chromatin condensation. Control (A); 30 µM Glu (B); 10 nM NT + 30 µM Glu (C); typical sign of neuronal apoptosis, such as condensation of nuclear chromatin (D). Scale bars:, 12 µm (A–C); 5 µm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EFF5A8-D7EA-4D1D-AA22-58AAA1223A1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4, April 2004, Pages 466–473, </a:t>
            </a:r>
            <a:r>
              <a:rPr lang="en-US" altLang="en-US" sz="1000">
                <a:solidFill>
                  <a:srgbClr val="333333"/>
                </a:solidFill>
                <a:hlinkClick r:id="rId3"/>
              </a:rPr>
              <a:t>https://doi.org/10.1093/cercor/bhh008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6. Fluorescence photomicrographs of primary cultures of rat cerebral cortex neurons labelled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6. Fluorescence photomicrographs of primary cultures of rat cerebral cortex neurons labelled with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2024-04-26T17:42:51Z</dcterms:modified>
</cp:coreProperties>
</file>