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6455ED-FC31-4B78-9B62-62677B2C8CE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303DB2-3A45-4292-A919-EF669FC372C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41EF4A-F02D-4F77-9D5D-2963453350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2024-04-26T06:42:40Z</dcterms:modified>
</cp:coreProperties>
</file>