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D8C906-10F6-43B2-9C20-22B8ABE789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6311D6-E5C0-4173-81C2-FA348DE2B3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Cortical complexity is decreased in MTLE. The mean cortical complexity and standard errors are shown for each lobar region in MTLE subjects and in controls. In LMTLE (a), decreased cortical complexity was found in all lobar regions except the right frontal region. In RMTLE (b), decreased complexity was found in the bilateral temporal, occipital, and left parietal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EDE67-230F-4E7E-9DE5-524EF59A8D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2007–2018, </a:t>
            </a:r>
            <a:r>
              <a:rPr lang="en-US" altLang="en-US" sz="1000">
                <a:solidFill>
                  <a:srgbClr val="333333"/>
                </a:solidFill>
                <a:hlinkClick r:id="rId3"/>
              </a:rPr>
              <a:t>https://doi.org/10.1093/cercor/bhl109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Cortical complexity is decreased in MTLE. The mean cortical complexity and standard errors are shown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Cortical complexity is decreased in MTLE. The mean cortical complexity and standard errors are shown for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2024-04-26T09:41:10Z</dcterms:modified>
</cp:coreProperties>
</file>