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EA723F-C5D9-4A0F-ADA7-CC434CBD76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0B14E-8D8B-4422-88F5-5162355D5B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FDECAC-EF2F-4287-9F6A-63C400E3FE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2024-04-26T23:12:18Z</dcterms:modified>
</cp:coreProperties>
</file>