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B6C2E-733E-4A71-851E-E39AFA57BF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F98BB-02FD-4209-BFE3-B0552B76E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of A) evening and B) morning scans at active communal dens in which no hyenas were present during each of 5 half-hour blocks for the Mara River Clan and the Talek East and West clans.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1EFBE-5EAA-4422-BDE1-F627A58528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143R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4, 20 August 2007, Pages 1017–1028,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https://doi.org/10.1644/06-MAMM-A-143R.1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Percent of A) evening and B) morning scans at active communal dens in which no hyenas were present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Percent of A) evening and B) morning scans at active communal dens in which no hyenas were present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2024-04-26T10:19:18Z</dcterms:modified>
</cp:coreProperties>
</file>