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437A2A-1B6E-4488-97EA-440BDAA44C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22E59-36AC-4C7B-9929-08F8FA5C6D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4. Effect of TNFα-knockout on dendrite arborization of CA1 and CA3 pyramidal cells. Morphological analyses were performed following DiI staining. Overview of a stained slice and an example of a stained neuron are presented (a, b). Number of branching points/cell distribution as measured in the apical dendrite of (c) CA1 of wt (n = 27) and TNF-KO (n = 49; P &lt; 0.004) and (d) CA3 of wt (n = 47) and TNF-KO (n = 52; P &lt; 0.001). The cumulative distributions of dendrite segment lengths were normalized to the total number of branches. (e) CA1 and (f, d) CA3; n as in (c, d). See Supplementary Material for the color version of this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CBE56-3BB0-4760-A815-8300D9367B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97–105,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4. Effect of TNFα-knockout on dendrite arborization of CA1 and CA3 pyramidal cells. Morphological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4. Effect of TNFα-knockout on dendrite arborization of CA1 and CA3 pyramidal cells. Morphological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2024-04-26T23:22:48Z</dcterms:modified>
</cp:coreProperties>
</file>