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C81D2-D32A-4A26-82F9-343688D36B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AACF3-2DB5-4D39-9667-12D1E42ADC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adult of Chaetophractus vellerosus from Pipinas, Buenos Aires Province, Argentina. Photo by Esteban Soibelzon used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by American Society of Mammalogists.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1EE1-E3EF-4A52-8BDC-029FF3D242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Dermic carapace of Chaetophractus vellerosus. From top to bottom: cephalic shield, nucal strips, and scapular shield, movable bands (just detail of some osteoderms of them), and pelvic shield. Graphic scale = 1cm. Greatest length of the cephalic shield is 58.1mm.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by American Society of Mammalogists.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1EE1-E3EF-4A52-8BDC-029FF3D2422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Dorsal, ventral, and lateral views of the skull, and lateral and dorsal view of the mandible of Chaetophractus vellerosus. Greatest length of skull is 65.6mm.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by American Society of Mammalogists.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1EE1-E3EF-4A52-8BDC-029FF3D2422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Chaetophractus vellerosus. Extended light gray shading indicates main distribution area; small black shading indicates relictual area in Buenos Aires Province (including Pipinas locality), Argentina. Black dots indicate archaeological sites: 1) “Tapera Moreira,” La Pampa Province; 2) “La Lechuza,” Santa Fe Province; 3) 4 Late Holocene sites in Córdoba Province; 4) “Agua de la Cueva,” Mendoza Province. Black square indicates fossil record at Punta Hermengo, Miramar, Buenos Aires.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by American Society of Mammalogists.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1EE1-E3EF-4A52-8BDC-029FF3D2422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species/sew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species/sew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species/sew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species/sew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Mamm Species</a:t>
            </a:r>
            <a:r>
              <a:rPr lang="en-US" altLang="en-US" sz="1000">
                <a:solidFill>
                  <a:srgbClr val="333333"/>
                </a:solidFill>
              </a:rPr>
              <a:t>, Volume 48, Issue 937, 19 September 2016,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https://doi.org/10.1093/mspecies/sew008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An adult of Chaetophractus vellerosus from Pipinas, Buenos Aires Province, Argentina. Photo by Esteban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99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Mamm Species</a:t>
            </a:r>
            <a:r>
              <a:rPr lang="en-US" altLang="en-US" sz="1000">
                <a:solidFill>
                  <a:srgbClr val="333333"/>
                </a:solidFill>
              </a:rPr>
              <a:t>, Volume 48, Issue 937, 19 September 2016,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https://doi.org/10.1093/mspecies/sew008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Dermic carapace of Chaetophractus vellerosus. From top to bottom: cephalic shield, nucal strips, and scapular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97300" y="1371600"/>
            <a:ext cx="15392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Mamm Species</a:t>
            </a:r>
            <a:r>
              <a:rPr lang="en-US" altLang="en-US" sz="1000">
                <a:solidFill>
                  <a:srgbClr val="333333"/>
                </a:solidFill>
              </a:rPr>
              <a:t>, Volume 48, Issue 937, 19 September 2016,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https://doi.org/10.1093/mspecies/sew008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Dorsal, ventral, and lateral views of the skull, and lateral and dorsal view of the mandible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59200" y="1371600"/>
            <a:ext cx="16263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Mamm Species</a:t>
            </a:r>
            <a:r>
              <a:rPr lang="en-US" altLang="en-US" sz="1000">
                <a:solidFill>
                  <a:srgbClr val="333333"/>
                </a:solidFill>
              </a:rPr>
              <a:t>, Volume 48, Issue 937, 19 September 2016,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https://doi.org/10.1093/mspecies/sew008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Geographic distribution of Chaetophractus vellerosus. Extended light gray shading indicates main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92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An adult of Chaetophractus vellerosus from Pipinas, Buenos Aires Province, Argentina. Photo by Esteban ...</vt:lpstr>
      <vt:lpstr>Fig. 2. Dermic carapace of Chaetophractus vellerosus. From top to bottom: cephalic shield, nucal strips, and scapular ...</vt:lpstr>
      <vt:lpstr>Fig. 3. Dorsal, ventral, and lateral views of the skull, and lateral and dorsal view of the mandible of ...</vt:lpstr>
      <vt:lpstr>Fig. 4. Geographic distribution of Chaetophractus vellerosus. Extended light gray shading indicates main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2024-04-26T23:00:26Z</dcterms:modified>
</cp:coreProperties>
</file>