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49E1B7-3A9C-49D0-8F2E-D3B94B90F0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09EF0A-D5ED-415B-8EA1-34FB31C5A3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Fluorescent (Zeiss filter set #15: Excitation filter BP 546/12, Emission filter LP 590, Dichroic FT 580) photos, taken as monochrome and of a slice while in the recording apparatus. (A) The ×5 photograph of typical injection site in the medial geniculate body. MGBd = dorsal division of the MGB. MGBv = ventral division of the medial geniculate body. (B) Retrograde cortical labeling in the same slice. Note that the MGBd injection produces retrogradely labeled neurons in layers 5 and 6 of the auditory cortex, with a predominance of layer 5 label in the primary auditory cortex (AI) and both layers 5 and 6 of the secondary auditory cortex (AII). RF = rhinal fissure. Scale bar for (A, B) = 1mm. (C) The ×40 view of labeled cells from dotted box in (B). A patch pipette is shown patched onto the top cell. Scale bar = 25 μm. (D) The ×10 IR-DIC photograph of the primary auditory cortex while in the recording chamber to illustrate the lamination patterns used to designate individual layers in this study. Scale bar = 100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22E4CA-C033-4A97-A319-C1B0B51251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12, December 2009, Pages 2810–2826,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Fluorescent (Zeiss filter set #15: Excitation filter BP 546/12, Emission filter LP 590, Dichroic FT 580)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Fluorescent (Zeiss filter set #15: Excitation filter BP 546/12, Emission filter LP 590, Dichroic FT 580)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2024-04-26T04:41:11Z</dcterms:modified>
</cp:coreProperties>
</file>