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453FC-9E6A-4E74-B20D-0C725A0409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C586C6-8F30-4A47-A3D9-935689303C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Three metrics of topography compared in 25 experiments (50 injection sets). (A–C) The clustering and dispersion indices provide a metric of the specificity of the projection. In each graph, a dot represents the results from one set of injections (see Materials and Methods), dashed lines indicate mean values, and boxes denote 3 SD. In thalamic and cortical projections, clustering and dispersion were the same for tonotopic, non-tonotopic, and limbic/association fields (P &gt; 0.05, z-test). (D–F) The separation graph shows the scaling of projections in thalamic and cortical pathways. Each dot represents the results of one dual injection experiment. The regression line slopes indicate the average scaling of the main thalamic and cortical projections. In each system, projection scaling is independent of injection locus (P &gt; 0.05, z-test).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F56A4-789B-4398-9560-6650C30CC9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1804–1814, </a:t>
            </a:r>
            <a:r>
              <a:rPr lang="en-US" altLang="en-US" sz="1000">
                <a:solidFill>
                  <a:srgbClr val="333333"/>
                </a:solidFill>
                <a:hlinkClick r:id="rId3"/>
              </a:rPr>
              <a:t>https://doi.org/10.1093/cercor/bhi057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Three metrics of topography compared in 25 experiments (50 injection sets). (A–C) The clustering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Three metrics of topography compared in 25 experiments (50 injection sets). (A–C) The clustering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2024-04-26T03:49:29Z</dcterms:modified>
</cp:coreProperties>
</file>