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1F55D-3A1A-451C-8EDF-052EDCA4EF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068217-FA98-4016-A204-5046967606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of the PGMRA web server. Processes involving phenotype and genotype clusters (biclusters) are indicated in red and blue, respectively, whereas procedures concerning phenotype–genotype relations are shown in violet.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4AE8AA-44E7-44ED-B8B7-C9DB0A75AE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4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W1, 1 July 2013, Pages W142–W149,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https://doi.org/10.1093/nar/gkt496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workflow of the PGMRA web server. Processes involving phenotype and genotype clusters (biclusters)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56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workflow of the PGMRA web server. Processes involving phenotype and genotype clusters (biclusters)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2024-09-21T05:34:19Z</dcterms:modified>
</cp:coreProperties>
</file>