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A4D22C-DA69-48F2-A427-4F22D9254F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94EE08-B105-40C1-AB26-BBF1DB1CEE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workflow of the PGMRA web server. Processes involving phenotype and genotype clusters (biclusters) are indicated in red and blue, respectively, whereas procedures concerning phenotype–genotype relations are shown in violet.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1C6F31-A883-4985-AEA0-2C5146D99C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t49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41, Issue W1, 1 July 2013, Pages W142–W149,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https://doi.org/10.1093/nar/gkt496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workflow of the PGMRA web server. Processes involving phenotype and genotype clusters (biclusters)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84500" y="1371600"/>
            <a:ext cx="316566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workflow of the PGMRA web server. Processes involving phenotype and genotype clusters (biclusters)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2024-05-08T23:38:18Z</dcterms:modified>
</cp:coreProperties>
</file>