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7BAD73-1F58-476E-AE96-ECBD61734A7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B65146-C0A3-4B7F-9CAD-7AB6CE30BA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workflow of the PGMRA web server. Processes involving phenotype and genotype clusters (biclusters) are indicated in red and blue, respectively, whereas procedures concerning phenotype–genotype relations are shown in violet.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2013. Published by Oxford University Press.This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B04718-E746-4BDC-9103-29B3F34ADA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t49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41, Issue W1, 1 July 2013, Pages W142–W149,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https://doi.org/10.1093/nar/gkt496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The workflow of the PGMRA web server. Processes involving phenotype and genotype clusters (biclusters) are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84500" y="1371600"/>
            <a:ext cx="316566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The workflow of the PGMRA web server. Processes involving phenotype and genotype clusters (biclusters) are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2024-09-19T10:23:08Z</dcterms:modified>
</cp:coreProperties>
</file>