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B1F06-3FDE-4AC3-A3D9-C1E94C929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EB7B4-9F1A-4533-9028-B6361D173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A81DE-3C20-4EBE-B7E2-F6634F9537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2024-04-26T14:01:08Z</dcterms:modified>
</cp:coreProperties>
</file>