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DADD0A-A4DB-418B-98A9-B85C7D3AC99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FC6E6E-28B3-4419-B83B-044221A2210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Tri-dimensional rendering of the t-statistic maps for the contrasts between each movement type and the control condition. Note that regions located deeper in the sulci do not necessarily appear clearly on this type of figure. See also to Table 1 and Figure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CA694A-FAC6-4DCF-BBF4-029E506A672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0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16, Issue 8, August 2006, Pages 1087–1096, </a:t>
            </a:r>
            <a:r>
              <a:rPr lang="en-US" altLang="en-US" sz="1000">
                <a:solidFill>
                  <a:srgbClr val="333333"/>
                </a:solidFill>
                <a:hlinkClick r:id="rId3"/>
              </a:rPr>
              <a:t>https://doi.org/10.1093/cercor/bhj050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Tri-dimensional rendering of the t-statistic maps for the contrasts between each movement type and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Tri-dimensional rendering of the t-statistic maps for the contrasts between each movement type and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2024-09-20T02:44:36Z</dcterms:modified>
</cp:coreProperties>
</file>