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6093DE-AAB2-428B-A50A-4DA5A66697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0705E5-0D4B-4EF5-93DA-CE22A4E02D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1A1B8-EB87-4685-A4AC-376FA7CA87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2024-05-01T21:32:07Z</dcterms:modified>
</cp:coreProperties>
</file>