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DFF501-9562-4CCE-B631-30D220CD23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19566F-B9B0-4229-9E40-1684B694CD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Combined density of PV and CB neurons in layers I–III and IV–VI of superior temporal cortices using two methods. (A) Combined density of PV and CB using 3D stereological procedure. (B) The same data as in A, showing the normalized laminar distribution of CB and PV neurons. (C) Normalized laminar density of PV and CB neurons obtained from tissue treated for immunofluorescence, as estimated in two dimensions. The two methods yielded comparable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F7A63E-4EFF-4665-8CE6-9A3F082E05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1356–1370, </a:t>
            </a:r>
            <a:r>
              <a:rPr lang="en-US" altLang="en-US" sz="1000">
                <a:solidFill>
                  <a:srgbClr val="333333"/>
                </a:solidFill>
                <a:hlinkClick r:id="rId3"/>
              </a:rPr>
              <a:t>https://doi.org/10.1093/cercor/bhi018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Combined density of PV and CB neurons in layers I–III and IV–VI of superior temporal cortices using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Combined density of PV and CB neurons in layers I–III and IV–VI of superior temporal cortices using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2024-05-01T22:01:21Z</dcterms:modified>
</cp:coreProperties>
</file>