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4DD7818-A1DE-4A8D-8A26-2883DC131A1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1F27153-C33D-423C-B303-C13C883CE77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Quantification of regional and temporal differences in transplanted MGE cells expressing SST or PV. Bars represent percentages of either GFP+ cells (solid pattern) or BrdU+ cells (striped pattern) that colabel for SST (A, B) or PV (C, D) at E13.5 (A, C) and E15.5 (B, D). Lines connecting bars indicate significant differences with P &lt; 0.05 (generally unpaired one-way ANOVA, post hoc Tukey; see Materials and Methods for details on statistical analysis).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C79246D-D780-4556-8955-D66C50FF03F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r14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22, Issue 4, April 2012, Pages 820–827,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https://doi.org/10.1093/cercor/bhr148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Quantification of regional and temporal differences in transplanted MGE cells expressing SST or PV. Bars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Quantification of regional and temporal differences in transplanted MGE cells expressing SST or PV. Bars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2024-04-26T10:51:46Z</dcterms:modified>
</cp:coreProperties>
</file>