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50FE5-E4E3-4314-BBB6-04BF2923BC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2C61B-79B7-4E88-AA88-3A1AF6FF24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Novelty exploration also induces a reversal of LTP at basal synapses (A) HFS (arrow) triggered a persistent LTP at CA3-CA1 basal synapses in the stratum oriens of control rats (n = 6). (B) In contrast, LTP was rapidly and persistently reversed by the exploration of novelty for a period of 25–30 min (crosshatched bar) starting 1 h after HFS (n = 6). Insets show representative traces at the times indicated. Calibration bars: 20 ms, 2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52DD3-0371-413B-8D50-2902496BF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4, April 2013, Pages 932–939,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Novelty exploration also induces a reversal of LTP at basal synapses (A) HFS (arrow) triggered a persistent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Novelty exploration also induces a reversal of LTP at basal synapses (A) HFS (arrow) triggered a persistent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2024-04-26T22:40:22Z</dcterms:modified>
</cp:coreProperties>
</file>