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16776-075B-4798-A36C-30F3976F53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58235-2B3F-4560-BF5C-EF3744DC42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A9954-289C-40E6-A9E4-DD937DDC11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2024-04-26T03:49:17Z</dcterms:modified>
</cp:coreProperties>
</file>