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7B9E1AD-8607-48C7-B408-6D655CA0FBF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200EAA1-476D-40E8-88DD-55D58C79C05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Bathymetry map of the 34-km transect line from the study site off the Southern Coast of New Jersey.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Temperature vs. salinity plots of different seasons from a 2-year data set in the Mid-Atlantic Bight (1995–1996). Surface samples are presented (○), bottom samples (●).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Nutrient fields plotted against distance offshore in the Mid-Atlantic Bight study area over a 3-year time frame. Surface and bottom samples are indicated.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compah analysis of bacterial TRFLP fingerprints from 1995 (n=61). Samples are color coded in 3-month increments. The percent similarity is indicated by the scale bar at the top.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compah analysis of bacterial TRFLP fingerprints from 1996 (n=116). Samples are color coded in 3-month increments and the sample labels are provided in Table 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Peak area vs. time of sampling for select TRFs. A 2-year sampling period is presented.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Partial least squares regression scores plot of the major TRFs in the dataset (n=60). The months of the various TRFLP profiles are shown and the seasonal clustering is indicated by dashed and closed circles.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X- and Y-loadings weight plot using the physical/chemical data and the major TRFs from the profiles in the dataset (n=157). The individual TRFs are indicated.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62A1AF-63F2-4D5E-AD02-D235F60A611A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111/j.1574-6941.2008.0055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Bathymetry map of the 34-km transect line from the study site off the Southern Coast of New Jersey.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873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Temperature vs. salinity plots of different seasons from a 2-year data set in the Mid-Atlantic Bight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41500" y="1371600"/>
            <a:ext cx="546957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Nutrient fields plotted against distance offshore in the Mid-Atlantic Bight study area over a 3-year time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9092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compah analysis of bacterial TRFLP fingerprints from 1995 (n=61). Samples are color coded in 3-month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661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compah analysis of bacterial TRFLP fingerprints from 1996 (n=116). Samples are color coded in 3-month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60700" y="1371600"/>
            <a:ext cx="30139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6 </a:t>
            </a:r>
            <a:r>
              <a:rPr lang="en-US" altLang="en-US" b="0"/>
              <a:t>Peak area vs. time of sampling for select TRFs. A 2-year sampling period is presented.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21000" y="1371600"/>
            <a:ext cx="33135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7 </a:t>
            </a:r>
            <a:r>
              <a:rPr lang="en-US" altLang="en-US" b="0"/>
              <a:t>Partial least squares regression scores plot of the major TRFs in the dataset (n=60). The months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8645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65, Issue 3, September 2008, Pages 484–493,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https://doi.org/10.1111/j.1574-6941.2008.00553.x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8 </a:t>
            </a:r>
            <a:r>
              <a:rPr lang="en-US" altLang="en-US" b="0"/>
              <a:t>X- and Y-loadings weight plot using the physical/chemical data and the major TRFs from the profiles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27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1 Bathymetry map of the 34-km transect line from the study site off the Southern Coast of New Jersey.
</vt:lpstr>
      <vt:lpstr>2 Temperature vs. salinity plots of different seasons from a 2-year data set in the Mid-Atlantic Bight ...</vt:lpstr>
      <vt:lpstr>3 Nutrient fields plotted against distance offshore in the Mid-Atlantic Bight study area over a 3-year time ...</vt:lpstr>
      <vt:lpstr>4 compah analysis of bacterial TRFLP fingerprints from 1995 (n=61). Samples are color coded in 3-month ...</vt:lpstr>
      <vt:lpstr>5 compah analysis of bacterial TRFLP fingerprints from 1996 (n=116). Samples are color coded in 3-month ...</vt:lpstr>
      <vt:lpstr>6 Peak area vs. time of sampling for select TRFs. A 2-year sampling period is presented.
</vt:lpstr>
      <vt:lpstr>7 Partial least squares regression scores plot of the major TRFs in the dataset (n=60). The months of the ...</vt:lpstr>
      <vt:lpstr>8 X- and Y-loadings weight plot using the physical/chemical data and the major TRFs from the profiles in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2024-04-26T06:27:36Z</dcterms:modified>
</cp:coreProperties>
</file>