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4B263-0E4C-49B4-BA46-D71EBF45D9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244A3-3750-403D-8B75-36C24EE1C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Reported measles cases Week 41 2005–Week 16 2006, Mbuji Mayi, Democratic Republic of Congo. The mass vaccination campaign was carried out in Weeks 11 and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A30EC-6C56-439F-89E0-01D297445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Reported measles cases Week 28 2005 – Week 7 2006, Matadi, Democratic Republic of Congo. The mass vaccination campaign was carried out in Week 1,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A30EC-6C56-439F-89E0-01D29744551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inhe.2009.12.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inhe.2009.12.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2, Issue 1, March 2010, Pages 65–68,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https://doi.org/10.1016/j.inhe.2009.12.009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Reported measles cases Week 41 2005–Week 16 2006, Mbuji Mayi, Democratic Republic of Congo. The mass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61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2, Issue 1, March 2010, Pages 65–68,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https://doi.org/10.1016/j.inhe.2009.12.009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Reported measles cases Week 28 2005 – Week 7 2006, Matadi, Democratic Republic of Congo. The mass vaccination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49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 Reported measles cases Week 41 2005–Week 16 2006, Mbuji Mayi, Democratic Republic of Congo. The mass ...</vt:lpstr>
      <vt:lpstr>Figure 1 Reported measles cases Week 28 2005 – Week 7 2006, Matadi, Democratic Republic of Congo. The mass vaccination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2024-04-26T19:53:52Z</dcterms:modified>
</cp:coreProperties>
</file>