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17D3E4-7357-48FB-BF2F-50B96AD2C1C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AF8FE0-2AC9-4CE4-B30D-D7F9433E84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number of colonoscopy and sigmoidoscopy procedures per year from the SEER–Medicare linked database (1991–1998).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05E76B-49AE-4BB3-B49A-6CCC7341725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Incidence (per 1000 procedures) of perforation after colonoscopy by indication and year.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05E76B-49AE-4BB3-B49A-6CCC7341725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95.3.23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nci/95.3.23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95, Issue 3, 5 February 2003, Pages 230–236,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https://doi.org/10.1093/jnci/95.3.230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 </a:t>
            </a:r>
            <a:r>
              <a:rPr lang="en-US" altLang="en-US" b="0"/>
              <a:t>Total number of colonoscopy and sigmoidoscopy procedures per year from the SEER–Medicare linked database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1883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95, Issue 3, 5 February 2003, Pages 230–236,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https://doi.org/10.1093/jnci/95.3.230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 </a:t>
            </a:r>
            <a:r>
              <a:rPr lang="en-US" altLang="en-US" b="0"/>
              <a:t>Incidence (per 1000 procedures) of perforation after colonoscopy by indication and year.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4393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Fig. 1.  Total number of colonoscopy and sigmoidoscopy procedures per year from the SEER–Medicare linked database ...</vt:lpstr>
      <vt:lpstr>Fig. 2.  Incidence (per 1000 procedures) of perforation after colonoscopy by indication and year.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2024-09-19T01:53:32Z</dcterms:modified>
</cp:coreProperties>
</file>