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ADC55B-3C6C-4C3F-B712-4845949422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0AE87-A9BA-4CCF-B1EC-7E3078574B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number of colonoscopy and sigmoidoscopy procedures per year from the SEER–Medicare linked database (1991–1998).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0B61B1-0E4E-4AEB-9846-A4A6F042BE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Incidence (per 1000 procedures) of perforation after colonoscopy by indication and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0B61B1-0E4E-4AEB-9846-A4A6F042BEF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5.3.2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95.3.2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95, Issue 3, 5 February 2003, Pages 230–236,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https://doi.org/10.1093/jnci/95.3.230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Total number of colonoscopy and sigmoidoscopy procedures per year from the SEER–Medicare linked database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188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95, Issue 3, 5 February 2003, Pages 230–236,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https://doi.org/10.1093/jnci/95.3.230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Incidence (per 1000 procedures) of perforation after colonoscopy by indication and year.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439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 Total number of colonoscopy and sigmoidoscopy procedures per year from the SEER–Medicare linked database ...</vt:lpstr>
      <vt:lpstr>Fig. 2.  Incidence (per 1000 procedures) of perforation after colonoscopy by indication and year.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2024-05-08T14:30:53Z</dcterms:modified>
</cp:coreProperties>
</file>