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3F204-5773-4718-B76C-B846914647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5BD07-69AC-47B9-A997-779DA049AA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colonoscopy and sigmoidoscopy procedures per year from the SEER–Medicare linked database (1991–1998).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C7A6A-EC48-4C6C-AF20-64226C8517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(per 1000 procedures) of perforation after colonoscopy by indication and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C7A6A-EC48-4C6C-AF20-64226C8517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5.3.2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95.3.2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3, 5 February 2003, Pages 230–236,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https://doi.org/10.1093/jnci/95.3.230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Total number of colonoscopy and sigmoidoscopy procedures per year from the SEER–Medicare linked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8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3, 5 February 2003, Pages 230–236,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https://doi.org/10.1093/jnci/95.3.230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Incidence (per 1000 procedures) of perforation after colonoscopy by indication and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39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 Total number of colonoscopy and sigmoidoscopy procedures per year from the SEER–Medicare linked database ...</vt:lpstr>
      <vt:lpstr>Fig. 2.  Incidence (per 1000 procedures) of perforation after colonoscopy by indication and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2024-09-20T04:41:25Z</dcterms:modified>
</cp:coreProperties>
</file>