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25D4B-01C6-434B-A92D-7B4AFEBAA1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EFE3B5-FD54-4264-8A4D-854A212F20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Frequency width diagrams and (b) frequency strike plots for the Underberg dykes.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D98EC-23BD-4A17-B415-E26633FF88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i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47, Issue 3, March 2006, Pages 541–566,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https://doi.org/10.1093/petrology/egi085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(a) Frequency width diagrams and (b) frequency strike plots for the Underberg dykes.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(a) Frequency width diagrams and (b) frequency strike plots for the Underberg dykes.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2024-04-26T16:11:08Z</dcterms:modified>
</cp:coreProperties>
</file>