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7A2A65-0A5C-4F42-97B8-E70C2DDF5C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8BDFD-212C-4427-BFF7-6EEC64F6AA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C24748-8B3C-4FEB-9968-77A9B30C09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2024-04-26T14:33:27Z</dcterms:modified>
</cp:coreProperties>
</file>