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291CF7-D2CA-4352-901B-1635E0983C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76AF08-381A-4019-AA58-E4D4263F41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6FBA7-1613-4CBE-984B-F592476DF4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2024-04-26T08:06:14Z</dcterms:modified>
</cp:coreProperties>
</file>