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E3B28-A0CE-4BFE-BE95-D80DDEBC8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2E5BD-CB38-479A-B287-2726B1DB8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iron status and time predicting mother ratings of externalizing problems for infants with low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786CC-79FB-4EBC-8657-A5AB85683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p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35, Issue 3, April 2010,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https://doi.org/10.1093/jpepsy/jsp065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Interaction between iron status and time predicting mother ratings of externalizing problems for infants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Interaction between iron status and time predicting mother ratings of externalizing problems for infants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2024-04-26T07:53:34Z</dcterms:modified>
</cp:coreProperties>
</file>