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5866D-0369-4D9B-9865-03AF93FC11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95BEA-B64F-4F9D-BEF7-AEFF9E11FA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6C002-FE24-40C0-81FF-58148002FC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2024-05-01T22:04:18Z</dcterms:modified>
</cp:coreProperties>
</file>