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EDFB8-167B-4980-B444-D335537540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B2CE19-A016-4879-BF90-BFA9241A5A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Compensation of airspeed for lipid load following adjustment for body mass in butterflies and Urania moths. Results for butterflies are from Dudley and Srygley (2008), and those for moths from Dudley et al. (2002). The dorsal view of a representative species is depicted to the left of each genus.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760F8F-449A-4184-BC16-54D354F651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n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48, Issue 1, July 2008, Pages 119–133, </a:t>
            </a:r>
            <a:r>
              <a:rPr lang="en-US" altLang="en-US" sz="1000">
                <a:solidFill>
                  <a:srgbClr val="333333"/>
                </a:solidFill>
                <a:hlinkClick r:id="rId3"/>
              </a:rPr>
              <a:t>https://doi.org/10.1093/icb/icn011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Compensation of airspeed for lipid load following adjustment for body mass in butterflies and Urania moths.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Compensation of airspeed for lipid load following adjustment for body mass in butterflies and Urania moths.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2024-04-27T01:49:15Z</dcterms:modified>
</cp:coreProperties>
</file>