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39F6F-5EB2-4D6C-9687-7E8DE0E0E7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8B87A-DFAD-4EA2-AC85-F54F8DA5CD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Daily gas-exchange of plants with different modes of CAM: (A) Obligate CAM in watered plants of Opuntia ficus-indica (Nobel and Hartsock, 1983); (B) C3 CO2-uptake in well-watered plants of the inducible-CAM species, Talinum triangulare (Herrera et al., 1991); (C) small dark CO2 fixation in plants of T. triangulare drought-stressed for 10 d (Herrera et al., 1991); (D) CAM-cycling in watered plants of Talinum calycinum (Martin et al., 1988); (E) CAM-idling in plants of Talinum calycinum drought-stressed for 3 d (Martin et al., 1988). The broken line indicates no net CO2-exchange; the dark bar on the abscissa indicates the duration of the dark period. The corresponding values of nocturnal acid accumulation were: (A) 85 µmol H+ cm−2 (droughted plants had a value of 16 µmol H+ cm−2); (B) 8 µmol H+ g−1 FM (0·2 µmol H+ cm−2); (C) 100 µmol H+ g−1 FM (2·0 µmol H+ cm−2); (D, E) 56 µmol H+ g−1 FM. Redrawn with permission from the authors.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C60A6-66A2-404C-A166-FE406EB7B9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transpiration ratio (mass H2O transpired : biomass) and carbon isotopic composition in several species of Clusia. Values are mean ± 1 s.e. The determination coefficient is r2 = 0·79. Data in Winter et al. (2005).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C60A6-66A2-404C-A166-FE406EB7B93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Time-course of changes in nocturnal acid accumulation on a fresh mass basis in plants of the facultative CAM plant, Talinum triangulare, watered to 80 % (circles), 50 % (triangles) and 30 % (squares) field capacity. Values are mean ± 1 s.e. Modified from Irazábal (2005).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C60A6-66A2-404C-A166-FE406EB7B93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n1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ob/mcn1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ob/mcn1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103, Issue 4, February 2009, Pages 645–653,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https://doi.org/10.1093/aob/mcn145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Daily gas-exchange of plants with different modes of CAM: (A) Obligate CAM in watered plants of Opuntia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06800" y="1371600"/>
            <a:ext cx="19192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103, Issue 4, February 2009, Pages 645–653,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https://doi.org/10.1093/aob/mcn145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Relationship between transpiration ratio (mass H</a:t>
            </a:r>
            <a:r>
              <a:rPr lang="en-US" altLang="en-US" b="0" baseline="-25000"/>
              <a:t>2</a:t>
            </a:r>
            <a:r>
              <a:rPr lang="en-US" altLang="en-US" b="0"/>
              <a:t>O transpired : biomass) and carbon isotopic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583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103, Issue 4, February 2009, Pages 645–653,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https://doi.org/10.1093/aob/mcn145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Time-course of changes in nocturnal acid accumulation on a fresh mass basis in plants of the facultative CAM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744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Daily gas-exchange of plants with different modes of CAM: (A) Obligate CAM in watered plants of Opuntia ...</vt:lpstr>
      <vt:lpstr>Fig. 2. Relationship between transpiration ratio (mass H2O transpired : biomass) and carbon isotopic ...</vt:lpstr>
      <vt:lpstr>Fig. 3. Time-course of changes in nocturnal acid accumulation on a fresh mass basis in plants of the facultative CAM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2024-04-26T17:40:44Z</dcterms:modified>
</cp:coreProperties>
</file>