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396616-5E73-4E11-9060-16CACDC647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66AD0-0072-4991-9B98-B06FCED4F9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10DE9-D344-4E7E-B1DF-B541D3BDAC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2024-04-26T11:36:58Z</dcterms:modified>
</cp:coreProperties>
</file>