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37F21-543D-4435-AE8B-1880987EC5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1C233-1672-422E-92D4-8DE7719E53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47B27-C72D-4BC1-950C-E56BE0D081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2024-04-26T10:49:04Z</dcterms:modified>
</cp:coreProperties>
</file>