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F787E3-A83F-45B1-BA1D-F9AE7BE59E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DAB472-5B78-481D-B68D-BA723A5799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112D0B-9629-42FF-8B9B-47D65BB4E7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2024-09-20T04:55:08Z</dcterms:modified>
</cp:coreProperties>
</file>