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EB709-F1DF-4C56-8D62-992458D4CA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A82C9-8547-4AB3-9C45-2CF1B7ED7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09D70-F562-47AE-8FF4-FCE1E0E27F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2024-09-18T19:54:46Z</dcterms:modified>
</cp:coreProperties>
</file>