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0F2CE5-13DF-4CB6-997C-8ABE1A63D9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C98A3-154E-437F-BBA2-E885762589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1. Behavioural task and recording sites. (a) Temporal sequence of the oculomotor delayed-response task with two reward conditions. In the IM-Rw condition, but not in the DL-Rw condition, the reward was delivered 500 ms after the correct response (memory-guided saccade). A click tone of the solenoid valve used for reward delivery was presented in the DL-Rw condition. This event (reward/non-reward) was followed by the second fixation period (2 s), followed by reward delivery for both conditions. (b) A central fixation spot and six peripheral cue/target locations. (c) Schematic drawings of the recording sites. The recorded sites (shaded area) were located rostral to the frontal eye field. AS, arcuate sulcus; FP, fixation point; PS, principal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38E91-1032-417D-B7EC-AA0A2EA224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47–55,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1. Behavioural task and recording sites. (a) Temporal sequence of the oculomotor delayed-response task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1. Behavioural task and recording sites. (a) Temporal sequence of the oculomotor delayed-response task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2024-04-26T18:07:35Z</dcterms:modified>
</cp:coreProperties>
</file>