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FEDCA-8C24-41C5-85E7-128F104833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4090C-7294-46C1-A9F0-79DCD38A43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model of International Classification of Functioning, Disability, and Health.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Ambulatory Pediatric Association, published by Elsevier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91008-E6F6-4EAE-85B0-1B1B198F20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problems associated with attention-deficit/hyperactivity disorder using the International Classification of Functioning, Disability, and Health conceptual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Ambulatory Pediatric Association, published by Elsevier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91008-E6F6-4EAE-85B0-1B1B198F207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l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pepsy/jsl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32, Issue 6, July 2007, Pages 643–654,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https://doi.org/10.1093/jpepsy/jsl054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Conceptual model of International Classification of Functioning, Disability, and Health.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43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32, Issue 6, July 2007, Pages 643–654,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https://doi.org/10.1093/jpepsy/jsl054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Functional problems associated with attention-deficit/hyperactivity disorder using the International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87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Conceptual model of International Classification of Functioning, Disability, and Health.
</vt:lpstr>
      <vt:lpstr>Figure 2. Functional problems associated with attention-deficit/hyperactivity disorder using the International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2024-04-26T01:33:00Z</dcterms:modified>
</cp:coreProperties>
</file>