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697132-D760-4D25-93D5-0B2059FAD6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BD816-B200-4667-96B3-25C6B34A0C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repeated exposures to an open field in WT and β2−/− mice. (A) Total distance (centimeters) covered in each of the 6 successive 30-min sessions. c-Fos regional expression after the sixth exploration session in WT mice (B) and in β2−/− mice (C). Mean values are given ±standard error of the mean. “*” Indicates significant group effect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F1B25-3017-429F-BF23-E95D901E46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1007–1015,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repeated exposures to an open field in WT and β2−/− mice. (A) Total distance (centimeters) covered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Effects of repeated exposures to an open field in WT and β2−/− mice. (A) Total distance (centimeters) covered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2024-04-26T22:15:03Z</dcterms:modified>
</cp:coreProperties>
</file>