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095CC-32EF-4DE8-A310-C5E42AE8E6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3C135-728F-4AB5-A4BB-47106EAD70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SVIS (left-hand column, a) and SIR (right-hand column, b) maps. From top to bottom: MTP006, MTP007-MTP008, MTP009-MTP010, MTP011-MTP012 and MTP014-MTP015.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7DD42-37B3-4AF1-B514-2B563A3DF5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w3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462, Issue Suppl_1, November 2016, Pages S443–S458,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https://doi.org/10.1093/mnras/stw3177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</a:t>
            </a:r>
            <a:r>
              <a:rPr lang="en-US" altLang="en-US" b="0" baseline="-25000"/>
              <a:t>VIS</a:t>
            </a:r>
            <a:r>
              <a:rPr lang="en-US" altLang="en-US" b="0"/>
              <a:t> (left-hand column, a) and S</a:t>
            </a:r>
            <a:r>
              <a:rPr lang="en-US" altLang="en-US" b="0" baseline="-25000"/>
              <a:t>IR</a:t>
            </a:r>
            <a:r>
              <a:rPr lang="en-US" altLang="en-US" b="0"/>
              <a:t> (right-hand column, b) maps. From top to bottom: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SVIS (left-hand column, a) and SIR (right-hand column, b) maps. From top to bottom: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2024-04-26T19:08:56Z</dcterms:modified>
</cp:coreProperties>
</file>