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6B8905-C734-4957-905C-773609A760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6D65D-787E-47C0-B6DA-DC01E31D43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A31E23-A9BE-48DE-99EB-B54E636DC0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2024-04-26T01:08:59Z</dcterms:modified>
</cp:coreProperties>
</file>