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46E591-21FE-409F-9C7F-9C60ACC961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3C3E3-E148-425A-BC80-48F4AB72DB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808F0D-1589-413A-80D6-E8772DB1E4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2024-04-26T17:51:38Z</dcterms:modified>
</cp:coreProperties>
</file>