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EA713-F776-4309-9BF6-437D67FDBC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27A21-7F0A-4A9A-B2A2-CD60B3F751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and disposition of patients with interrupted aortic arch who underwent various surgical repairs (HT: heart transplantation).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Carotid artery swing-down repair of interrupted aortic arch; before (A) and after (B)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end-to-end anastomosis of interrupted aortic arch repair; before (A) and after (B)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Actuarial survival curves for patients with interrupted aortic arch repair: (A) overall; (B) in patients with staged and one-stage repair; and (C) in patients of group I and group 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Actuarial freedom from any type of reoperation curves for patients with interrupted aortic arch repair: (A) overall; (B) in patients with staged and one-stage repair; and (C) in patients in group I and group 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1. Intracardiac- and extracardiac-associated lesions in patients with IAA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2. Reoperation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3. Results of surgical treatment in children with interrupted aortic arch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Elsevier B.V.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188C-9643-46A9-9C22-8527D64591B0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16/j.ejcts.2006.01.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and disposition of patients with interrupted aortic arch who underwent various surgical repairs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39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Carotid artery swing-down repair of interrupted aortic arch; before (A) and after (B) correction.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4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Direct end-to-end anastomosis of interrupted aortic arch repair; before (A) and after (B) correction.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45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Actuarial survival curves for patients with interrupted aortic arch repair: (A) overall; (B) in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29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Actuarial freedom from any type of reoperation curves for patients with interrupted aortic arch repair: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29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1. Intracardiac- and extracardiac-associated lesions in patients with IAA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7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2. Reoperation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0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5, May 2006, Pages 666–673,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https://doi.org/10.1016/j.ejcts.2006.01.060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3. Results of surgical treatment in children with interrupted aortic arch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5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 Distribution and disposition of patients with interrupted aortic arch who underwent various surgical repairs ...</vt:lpstr>
      <vt:lpstr>Fig. 2 Carotid artery swing-down repair of interrupted aortic arch; before (A) and after (B) correction.
</vt:lpstr>
      <vt:lpstr>Fig. 3 Direct end-to-end anastomosis of interrupted aortic arch repair; before (A) and after (B) correction.
</vt:lpstr>
      <vt:lpstr>Fig. 4 Actuarial survival curves for patients with interrupted aortic arch repair: (A) overall; (B) in patients with ...</vt:lpstr>
      <vt:lpstr>Fig. 5 Actuarial freedom from any type of reoperation curves for patients with interrupted aortic arch repair: (A) ...</vt:lpstr>
      <vt:lpstr>Table 1. Intracardiac- and extracardiac-associated lesions in patients with IAA
</vt:lpstr>
      <vt:lpstr>Table 2. Reoperation
</vt:lpstr>
      <vt:lpstr>Table 3. Results of surgical treatment in children with interrupted aortic arch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2024-04-26T04:05:44Z</dcterms:modified>
</cp:coreProperties>
</file>