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971808-9C7F-4135-96D0-7D4A11A7A55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A92791-92BD-4875-A8A3-6C15D3DB6AF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Proliferation and dedifferentiation in PT cells from Ctns−/− kidneys. (A) Time-course of BrdU incorporation in primary cultures of PT cells obtained from Ctns kidneys. Increased cell proliferation was detected in Ctns−/− versus wild-type cells at each time point. Values are expressed as mean ± SEM, n = 4 pairs of samples. *P &lt; 0.05, **P &lt; 0.01, ***P &lt; 0.001. (B) Immunofluorescence for ZONAB in primary cultures of PT cells from Ctns kidneys. Left panels: Representative images showing nuclear translocation of ZONAB in Ctns−/− cells compared to diffuse cytoplasmic staining in Ctns+/+ cells. Nuclei counterstained with DAPI (blue). Scale bar, 10 μm. Right panels: Quantification of the number of cells with nuclear ZONAB. (n = 50 cells; three independent experiments, ***P &lt; 0.001). (C) Immunoblotting and quantification for ZONAB and PCNA in primary cultured PT cells obtained from Ctns+/+ and Ctns−/− kidneys. Equal amounts of proteins (15 µg) from nuclear extracts (six wells/sample) were loaded in each lane. The expression of ZONAB and PCNA is increased in Ctns−/− cells, compared with Ctns+/+ cells. Values are expressed as mean ± SEM, *P &lt; 0.05; **P &lt; 0.01. (D) Immunofluorescence for the tight junction protein ZO1 in primary cultures of PT cells obtained from Ctns kidneys. Left panels: The steady-state distribution of ZO1 is altered in Ctns−/− versus wild-type Ctns+/+ cells. Nuclei counterstained with DAPI (blue). Scale bar, 10 μm. Right panel: Quantification of cell-associated ZO1, evaluated as mean fluorescence intensity per cell and expressed in arbitrary units (au; n = 50 cells; three independent experiments, ***P &lt; 0.001). (E) Immunoblotting and quantification of ZO1 in PT cells from Ctns kidneys. Equal amounts of proteins (15 µg) from 7-day-old primary cultured cells (six wells/sample) were loaded on SDS–PAGE, transferred to nitrocellulose and probed with anti-ZO1 antibodies. Loading was normalized for β-actin. The expression of ZO1 is decreased in Ctns−/− cells, compared with wild-type cells. Values are expressed as mean ± SEM, **P &lt; 0.01. (F) Short-circuit current (Isc) and transepithelial resistance (Rt) measured simultaneously on 7-day-old monolayers of primary cultured PT cells (n = 5) isolated from 20-week Ctns+/+ (white bar) and Ctns−/− (black bar) mice. A strong reduction in Isc (5.4 ± 0.76 versus 14.2 ± 0.63 µA/cm2) and Rt (26.2 ± 2.3 versus 58.4 ± 2.7 Ω/cm2) is observed in Ctns−/− versus Ctns+/+ cells. **P &lt; 0.01; ***P &lt; 0.001.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45A324-DAD2-4E8B-96F7-65121B9587A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t61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9, 1 May 2014, Pages 2266–2278,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https://doi.org/10.1093/hmg/ddt617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6. </a:t>
            </a:r>
            <a:r>
              <a:rPr lang="en-US" altLang="en-US" b="0"/>
              <a:t>Proliferation and dedifferentiation in PT cells from Ctns</a:t>
            </a:r>
            <a:r>
              <a:rPr lang="en-US" altLang="en-US" b="0" baseline="30000"/>
              <a:t>−/−</a:t>
            </a:r>
            <a:r>
              <a:rPr lang="en-US" altLang="en-US" b="0"/>
              <a:t> kidneys. (A) Time-course of BrdU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6. Proliferation and dedifferentiation in PT cells from Ctns−/− kidneys. (A) Time-course of BrdU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2024-09-20T10:42:21Z</dcterms:modified>
</cp:coreProperties>
</file>