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82F657-A843-476A-9F80-D9FC479C4FD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4D15EB-0CDA-45E0-B970-E76016C69DF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6C1149-905D-4EA2-AAF6-698046604FC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2024-05-01T21:53:46Z</dcterms:modified>
</cp:coreProperties>
</file>