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16C778-F627-4E77-ADA2-F70C2DBF26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3CBC5C-1567-4C96-95FE-09A59DC884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1. Schematic representation of the experiment. The shaded horizontal rectangle represents 10 s long blocks of stimuli, and the vertical line a single multislice volume. Each block began 10 s after the end of the preceding one, and the end of each block was followed by the acquisition of a multislice volume. The experimented consisted of 40 such blocks, with ten blocks of each of the four stimulus types randsomised so that no two consecutive blocks were of the same stimulus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32D3B7-3818-4470-A896-756093E69FC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2. Maximum intensity projections of conjunction analysis between (Sp – RSp) and (Vco – RVCo). The areas in common are processing intelligibility. The figure shows the results of a fixed effects group analysis t test plotted onto an MNI template. P = 0.05 (corrected).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32D3B7-3818-4470-A896-756093E69FCE}"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8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g08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1362–1368, </a:t>
            </a:r>
            <a:r>
              <a:rPr lang="en-US" altLang="en-US" sz="1000">
                <a:solidFill>
                  <a:srgbClr val="333333"/>
                </a:solidFill>
                <a:hlinkClick r:id="rId3"/>
              </a:rPr>
              <a:t>https://doi.org/10.1093/cercor/bhg083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1. Schematic representation of the experiment. The shaded horizontal rectangle represents 10 s long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331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1362–1368, </a:t>
            </a:r>
            <a:r>
              <a:rPr lang="en-US" altLang="en-US" sz="1000">
                <a:solidFill>
                  <a:srgbClr val="333333"/>
                </a:solidFill>
                <a:hlinkClick r:id="rId3"/>
              </a:rPr>
              <a:t>https://doi.org/10.1093/cercor/bhg083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2. Maximum intensity projections of conjunction analysis between (Sp – RSp) and (Vco – RVCo).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8954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1. Schematic representation of the experiment. The shaded horizontal rectangle represents 10 s long ...</vt:lpstr>
      <vt:lpstr>Figure 2. Maximum intensity projections of conjunction analysis between (Sp – RSp) and (Vco – RVCo).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2024-04-26T19:52:01Z</dcterms:modified>
</cp:coreProperties>
</file>