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C55F95-735F-46AF-A3D3-A86375C653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47EF4-965C-4CF8-933D-5DEE192668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BBA37-D4E9-4A4D-A9D1-778691123A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2024-04-27T03:30:29Z</dcterms:modified>
</cp:coreProperties>
</file>