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4671B1-6D98-437E-A293-FC91F766361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CAC4EE-A677-4B48-A197-3A73C179913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role of angiogenesis in tumor progression. Post-natal angiogenesis is regulated by a balanced and continuous interplay of factors that act as pro-angiogenic (VEGFs, FGF, EGF, HIF, TGF-β and TNF-α), anti-angiogenic (endostatin and IFN) or both pro-/anti-angiogenic (MMPs and ILs). However, a growing tumor can tilt the balance toward pro-angiogenic factors to promote vascular growth and facilitate tumor invasion, regional lymph node and distant metastasis.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77088C-29CE-4B13-BD0B-A1331AD238A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arcin/bgs15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Carcinogenesis</a:t>
            </a:r>
            <a:r>
              <a:rPr lang="en-US" altLang="en-US" sz="1000">
                <a:solidFill>
                  <a:srgbClr val="333333"/>
                </a:solidFill>
              </a:rPr>
              <a:t>, Volume 33, Issue 7, July 2012, Pages 1259–1269,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https://doi.org/10.1093/carcin/bgs150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The role of angiogenesis in tumor progression. Post-natal angiogenesis is regulated by a balanced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The role of angiogenesis in tumor progression. Post-natal angiogenesis is regulated by a balanced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2024-09-21T01:08:54Z</dcterms:modified>
</cp:coreProperties>
</file>