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4671B1-6D98-437E-A293-FC91F76636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AC4EE-A677-4B48-A197-3A73C17991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role of angiogenesis in tumor progression. Post-natal angiogenesis is regulated by a balanced and continuous interplay of factors that act as pro-angiogenic (VEGFs, FGF, EGF, HIF, TGF-β and TNF-α), anti-angiogenic (endostatin and IFN) or both pro-/anti-angiogenic (MMPs and ILs). However, a growing tumor can tilt the balance toward pro-angiogenic factors to promote vascular growth and facilitate tumor invasion, regional lymph node and distant metastasis.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7088C-29CE-4B13-BD0B-A1331AD238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s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33, Issue 7, July 2012, Pages 1259–1269,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https://doi.org/10.1093/carcin/bgs150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role of angiogenesis in tumor progression. Post-natal angiogenesis is regulated by a balanced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role of angiogenesis in tumor progression. Post-natal angiogenesis is regulated by a balanced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2024-09-21T01:08:54Z</dcterms:modified>
</cp:coreProperties>
</file>