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A8872E-FE40-47C2-B51B-88EEF641C1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1CC824-71D3-4D4A-8917-CB6BD88867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role of angiogenesis in tumor progression. Post-natal angiogenesis is regulated by a balanced and continuous interplay of factors that act as pro-angiogenic (VEGFs, FGF, EGF, HIF, TGF-β and TNF-α), anti-angiogenic (endostatin and IFN) or both pro-/anti-angiogenic (MMPs and ILs). However, a growing tumor can tilt the balance toward pro-angiogenic factors to promote vascular growth and facilitate tumor invasion, regional lymph node and distant metastasis.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4AFC91-041A-4B19-A326-82EA781AF3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s1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33, Issue 7, July 2012, Pages 1259–1269,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The role of angiogenesis in tumor progression. Post-natal angiogenesis is regulated by a balanced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The role of angiogenesis in tumor progression. Post-natal angiogenesis is regulated by a balanced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2024-09-18T20:33:17Z</dcterms:modified>
</cp:coreProperties>
</file>