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F1F20-E7F5-498B-9BF1-FD3FBDF555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03180-9288-4130-B8B6-B4316495B6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role of angiogenesis in tumor progression. Post-natal angiogenesis is regulated by a balanced and continuous interplay of factors that act as pro-angiogenic (VEGFs, FGF, EGF, HIF, TGF-β and TNF-α), anti-angiogenic (endostatin and IFN) or both pro-/anti-angiogenic (MMPs and ILs). However, a growing tumor can tilt the balance toward pro-angiogenic factors to promote vascular growth and facilitate tumor invasion, regional lymph node and distant metastasis.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BBB8C-79D4-42C1-BA2C-7DC05DCD7F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33, Issue 7, July 2012, Pages 1259–1269,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role of angiogenesis in tumor progression. Post-natal angiogenesis is regulated by a balanced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role of angiogenesis in tumor progression. Post-natal angiogenesis is regulated by a balanced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2024-05-08T22:45:23Z</dcterms:modified>
</cp:coreProperties>
</file>