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653CDC-EF3E-45F0-852A-9A350EAE2F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8C2E6E-E231-4165-A690-BE281732FD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Preferences and constraints in a managerial firm (MF).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Cambridge Journal of Economics, Vol. 28, No. 5, © Cambridge Political Economy Society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A6EE0-54F4-42A9-BCC2-0147317E45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Preferences and constraints in the shareholder dominated firm (SDF).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Cambridge Journal of Economics, Vol. 28, No. 5, © Cambridge Political Economy Society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A6EE0-54F4-42A9-BCC2-0147317E45F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Left-hand side, accumulation (ACCU); right-hand side, rentier share of non-financial businesses (RSNF). Note: Suffixes D, F, UK and US denote Germany, France, the UK and the USA,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Cambridge Journal of Economics, Vol. 28, No. 5, © Cambridge Political Economy Society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A6EE0-54F4-42A9-BCC2-0147317E45F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je/beh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je/beh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je/beh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Cambridge J Econ</a:t>
            </a:r>
            <a:r>
              <a:rPr lang="en-US" altLang="en-US" sz="1000">
                <a:solidFill>
                  <a:srgbClr val="333333"/>
                </a:solidFill>
              </a:rPr>
              <a:t>, Volume 28, Issue 5, September 2004, Pages 719–741,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https://doi.org/10.1093/cje/beh032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Preferences and constraints in a managerial firm (MF).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036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Cambridge J Econ</a:t>
            </a:r>
            <a:r>
              <a:rPr lang="en-US" altLang="en-US" sz="1000">
                <a:solidFill>
                  <a:srgbClr val="333333"/>
                </a:solidFill>
              </a:rPr>
              <a:t>, Volume 28, Issue 5, September 2004, Pages 719–741,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https://doi.org/10.1093/cje/beh032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Preferences and constraints in the shareholder dominated firm (SDF).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2164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Cambridge J Econ</a:t>
            </a:r>
            <a:r>
              <a:rPr lang="en-US" altLang="en-US" sz="1000">
                <a:solidFill>
                  <a:srgbClr val="333333"/>
                </a:solidFill>
              </a:rPr>
              <a:t>, Volume 28, Issue 5, September 2004, Pages 719–741,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https://doi.org/10.1093/cje/beh032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Left-hand side, accumulation (ACCU); right-hand side, rentier share of non-financial businesses (RSNF). Note: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421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Preferences and constraints in a managerial firm (MF).
</vt:lpstr>
      <vt:lpstr>Fig. 2. Preferences and constraints in the shareholder dominated firm (SDF).
</vt:lpstr>
      <vt:lpstr>Fig. 3. Left-hand side, accumulation (ACCU); right-hand side, rentier share of non-financial businesses (RSNF). Note: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2024-04-26T05:27:13Z</dcterms:modified>
</cp:coreProperties>
</file>