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B4AA72-4C64-480F-AD85-56180136B6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61DBE4-7D1F-4C2F-9A5C-5B0DEB2DDE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2. Modification of field potential responses in layer II/III after induction of LTP by stimulation in layer VI. (A) Typical field potentials (FP) before and 5 min after theta-burst stimulation (TBS) in bicuculine-treated slices. Bicuculine broadened the FP-traces and allowed LTP induction in layer VI of control animals. (B) In the freeze-lesioned cortex, LTP could be induced in layer VI under normal conditions without GABA-receptor blockade. Note differences in shape of FPs in A and 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11FB8-0A1E-4017-9865-686335B935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2004, Pages 1081–1087,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2. Modification of field potential responses in layer II/III after induction of LTP by stimulation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2. Modification of field potential responses in layer II/III after induction of LTP by stimulation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2024-04-27T04:13:13Z</dcterms:modified>
</cp:coreProperties>
</file>