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A935E0-8709-4817-BCE9-01516057DD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EE0BBA-31A6-4BB3-8E2A-236EA89A0F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state of HCN channels influences excitatory effect of orexin A on PL pyramidal neurons. (A) The excitability of orexin A (400 nM) on recording cell was enhanced after application of ZD7288 (50 μM). (B) The excitability of orexin A (400 nM) on recording cell was attenuated by application of 8-Br-cAMP (1 mM). (C) Summary of the comparison of firing frequency in presence of orexin A and orexin A + ZD7288 (n = 8). (D) Summary of the comparison of firing frequency in the presence of orexin A and orexin A + 8-Br-cAMP (n = 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C9AF67-1A38-4247-BCFE-00EAFAA419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7, July 2010, Pages 1756–1767,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The state of HCN channels influences excitatory effect of orexin A on PL pyramidal neurons. (A)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The state of HCN channels influences excitatory effect of orexin A on PL pyramidal neurons. (A)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2024-04-26T05:27:50Z</dcterms:modified>
</cp:coreProperties>
</file>