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68A834F-39E0-4F8A-8C2F-EB67B0FB8C9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C30F458-4BF8-4659-AB7E-854789C7733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MAOA× aggression× sex-dependent amygdala activity for females and males. (A) Aggression during later life was assessed by means of the Y(A)SR and (B) reactive aggression was assessed by VIRA-R.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D0D31F-CBE6-4B82-8465-17B1CCB4383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MAOA× CLS× sex-dependent amygdala (PFWE = 0.008, 25 voxels, A) and hippocampus activity (PFWE = 0.005, 165 voxels, B) during faces versus shapes, and ACC activity (PFWE = 0.04, 121 voxels, C) during NoGo &gt; neutral with the corresponding parameter estimates at the peak voxel for females and males. Given beta values are for visualization only.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2014.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ED0D31F-CBE6-4B82-8465-17B1CCB4383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u2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u2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904–914,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MAOA× aggression× sex-dependent amygdala activity for females and males. (A) Aggression during later life was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0307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26, Issue 3, March 2016, Pages 904–914,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https://doi.org/10.1093/cercor/bhu249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MAOA× CLS× sex-dependent amygdala (P</a:t>
            </a:r>
            <a:r>
              <a:rPr lang="en-US" altLang="en-US" b="0" baseline="-25000"/>
              <a:t>FWE</a:t>
            </a:r>
            <a:r>
              <a:rPr lang="en-US" altLang="en-US" b="0"/>
              <a:t> = 0.008, 25 voxels, A) and hippocampus activity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78200" y="1371600"/>
            <a:ext cx="23768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 2. MAOA× aggression× sex-dependent amygdala activity for females and males. (A) Aggression during later life was ...</vt:lpstr>
      <vt:lpstr>Figure 1. MAOA× CLS× sex-dependent amygdala (PFWE = 0.008, 25 voxels, A) and hippocampus activity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2024-09-21T04:34:38Z</dcterms:modified>
</cp:coreProperties>
</file>