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3A231F-BDB2-4D27-BC76-4DFF746B91D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93DEED-4B9C-421B-8A32-9A527A81A6D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Results of the simulation concerning the genetic typing of a heterozygous individual bearing alleles A and B. Probability among all PCRs of obtaining a positive PCR (allele A or B), a correct genotype (alleles A and B) or only one allele (allele A only), according to the amount of template DNA.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Results of the simulation concerning the genetic typing of a heterozygous individual bearing alleles A and B. Probability among positive PCRs of obtaining a correct genotyping (alleles A and B) or only one allele (allele A only), according to the amount of template DNA.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Stochastic distribution of alleles A and B among 10 tubes, using PCR templates equivalent to the amplifiable DNA content of 1/2, 1 and 2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Autoradiograph showing the results of 50 genotyping experiments using the same extract (1:1) as template. Only the 44 positive amplifications are shown. Both alleles A and B are represented in the experiments of lanes 4–8, 10, 12–15, 19, 21, 26, 28, 30, 32, 34, 38 and 40–42. Only one allele, A or B, is represented in the experiments of lanes 1–3, 9, 11, 16–18, 20, 22–25, 27, 29, 31, 33, 35–37, 39, 43 and 44. Lanes 19 and 37 show two obvious false alleles. Lanes 3, 13, 20 and 34 may also contain false alleles.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Results of 50 genetic typing experiments at a heterozygous locus for three different concentrations of template DNA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Flow chart diagram of the procedure used to obtain a reliable genetic typing with a confidence level of 99%.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1996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6D51484-4F93-4D08-87BB-597D6382F448}"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24.16.3189"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Results of the simulation concerning the genetic typing of a heterozygous individual bearing alleles A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57400" y="1371600"/>
            <a:ext cx="501834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Results of the simulation concerning the genetic typing of a heterozygous individual bearing alleles A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8097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Stochastic distribution of alleles A and B among 10 tubes, using PCR templates equivalent to the amplifiable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40000" y="1371600"/>
            <a:ext cx="4060686"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Autoradiograph showing the results of 50 genotyping experiments using the same extract (1:1) as template.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625203"/>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Results of 50 genetic typing experiments at a heterozygous locus for three different concentrations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057043"/>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24, Issue 16, 1 August 1996, Pages 3189–3194, </a:t>
            </a:r>
            <a:r>
              <a:rPr lang="en-US" altLang="en-US" sz="1000">
                <a:solidFill>
                  <a:srgbClr val="333333"/>
                </a:solidFill>
                <a:hlinkClick r:id="rId3"/>
              </a:rPr>
              <a:t>https://doi.org/10.1093/nar/24.16.3189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Flow chart diagram of the procedure used to obtain a reliable genetic typing with a confidence level of 99%.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32304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Results of the simulation concerning the genetic typing of a heterozygous individual bearing alleles A and B. ...</vt:lpstr>
      <vt:lpstr>Figure 2 Results of the simulation concerning the genetic typing of a heterozygous individual bearing alleles A and B. ...</vt:lpstr>
      <vt:lpstr>Table 1 Stochastic distribution of alleles A and B among 10 tubes, using PCR templates equivalent to the amplifiable ...</vt:lpstr>
      <vt:lpstr>Figure 3 Autoradiograph showing the results of 50 genotyping experiments using the same extract (1:1) as template. ...</vt:lpstr>
      <vt:lpstr>Table 2 Results of 50 genetic typing experiments at a heterozygous locus for three different concentrations of ...</vt:lpstr>
      <vt:lpstr>Figure 4 Flow chart diagram of the procedure used to obtain a reliable genetic typing with a confidence level of 99%.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2024-09-20T16:57:37Z</dcterms:modified>
</cp:coreProperties>
</file>