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C9EA0-02D2-4D53-B3DB-2CF277FA7D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192B8-65DA-4F0B-8D2A-DF458A19EB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Four-chamber view. Comparison of strain and strain rate between infracted anteroapical and normal lateral wall.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0AFF9-356D-4C6F-99E1-D62FEFE4BC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p2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5, June 2010, Pages 440–445,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https://doi.org/10.1093/ejechocard/jep235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Four-chamber view. Comparison of strain and strain rate between infracted anteroapical and normal lateral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10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Four-chamber view. Comparison of strain and strain rate between infracted anteroapical and normal lateral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2024-04-26T23:00:37Z</dcterms:modified>
</cp:coreProperties>
</file>