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BC017-0987-4767-8CC0-55C76CF12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377F3-9E32-4AAA-87DC-3A3C549B50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139C5B-DDD2-4630-8395-EE8C079BFD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2024-04-26T17:09:18Z</dcterms:modified>
</cp:coreProperties>
</file>